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2ce2f242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2ce2f242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2ce2f24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2ce2f24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e73cd4fa6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e73cd4fa6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2ce2f242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2ce2f242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trick here is the same as the previous slide!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2ce2f24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d2ce2f24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2ce2f242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2ce2f242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73cd4fa6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73cd4fa6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d2ce2f24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d2ce2f24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e7866cc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e7866cc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Robin Hood (ROB is </a:t>
            </a:r>
            <a:r>
              <a:rPr i="1" lang="en"/>
              <a:t>in</a:t>
            </a:r>
            <a:r>
              <a:rPr lang="en"/>
              <a:t> HOOD)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Breakfast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73cd4fa6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73cd4fa6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Note: You will need to know some algebra for this!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d2ce2f242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d2ce2f242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e73cd4fa6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e73cd4fa6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d2ce2f242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d2ce2f242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e73cd4fa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e73cd4fa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2ce2f2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2ce2f2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e73cd4fa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e73cd4fa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2ce2f24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d2ce2f2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2ce2f242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2ce2f242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73cd4fa6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e73cd4fa6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3: GCF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GCF - A special case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one number is a factor of the other number, the smaller number is the GCF. Let’s look at a few examples.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Find the GCF of…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12 and 48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12 x 4 = 48, so 12 is the GCF.</a:t>
            </a:r>
            <a:endParaRPr i="1" sz="15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14 and 28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14 x 2 = 28, so 14 is the GCF.</a:t>
            </a:r>
            <a:endParaRPr i="1" sz="15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10 and 50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500"/>
              <a:t>10 x 5 = 50, so 10 is the GCF.</a:t>
            </a:r>
            <a:endParaRPr i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GCF Quick Practice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the GCF of the following numbers: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12 and 36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12 is a factor of 36, so it is the GCF.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20 and 30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The GCF is 10.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22 and 23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These numbers are relatively prime - their GCF is 1</a:t>
            </a:r>
            <a:endParaRPr i="1"/>
          </a:p>
        </p:txBody>
      </p:sp>
      <p:pic>
        <p:nvPicPr>
          <p:cNvPr descr="Cartoon Cheer GIF - Cartoon Cheer - Discover &amp; Share GIFs"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300" y="24660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Reader Brain Teaser 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a number - any number you want. Remember it for later!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Subtract 2 from it.</a:t>
            </a:r>
            <a:endParaRPr i="1"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Multiply by 3.</a:t>
            </a:r>
            <a:endParaRPr i="1"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Add 12.</a:t>
            </a:r>
            <a:endParaRPr i="1"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Divide the result by 3.</a:t>
            </a:r>
            <a:endParaRPr i="1"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Add 5</a:t>
            </a:r>
            <a:endParaRPr i="1"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Subtract your original number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You now have 7.</a:t>
            </a:r>
            <a:endParaRPr sz="1600"/>
          </a:p>
        </p:txBody>
      </p:sp>
      <p:pic>
        <p:nvPicPr>
          <p:cNvPr descr="Magical Girl Cat Sticker by Pusheen for iOS &amp; Android | GIPHY"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750" y="2047050"/>
            <a:ext cx="2409100" cy="24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Reader Brain Teaser 2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think of another number: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Add 30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Multiply by 2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Add 12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Divide by 2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Subtract your original number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Your number remaining is 36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descr="Magical Girl Cat Sticker by Pusheen for iOS &amp; Android | GIPHY"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350" y="1970850"/>
            <a:ext cx="2409100" cy="24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Multiplication/Division Review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difference between the following equations?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12 x 15 ÷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x (15 ÷ 3)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÷ 3 x 15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No! They are the exact same. They both equal 60.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However, the second and third one are much easier to solve.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Keep this in mind as we move forward...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Check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quickly multiply the following numbers together: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14 x 10 ÷ 2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= (14 ÷ 2) x 10 = 7 x 10 = 70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12 x 24 ÷ 6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= (12 ÷ 6) x 24 = 2 x 24 = 48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15 x 21 ÷ 5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= (15 ÷ 5) x 21 = 3 x 21 = 63 </a:t>
            </a:r>
            <a:endParaRPr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Multiples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Multiple: a number that has another number as its factor.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Which of the following is a multiple of 12?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a. 26	b. 32	c. 48	d. 54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48 = 4 x 12, so 48 is a multiple of 12.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Which of the following is a multiple of both 4 and 6?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a. 8		b. 12	c. 16	d. 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600"/>
              <a:t>8, 12, and 16 are all multiples of 4. 12 and 30 are multiples of 6. 12 is the only multiple of both 4 and 6.</a:t>
            </a:r>
            <a:endParaRPr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Review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2195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the GCF of the following pairs of numbers!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9 and 15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9: 1, 3, 9; 15: 1, 3, 5, 15; </a:t>
            </a:r>
            <a:r>
              <a:rPr i="1" lang="en" sz="1600"/>
              <a:t>GCF: </a:t>
            </a:r>
            <a:r>
              <a:rPr b="1" i="1" lang="en" sz="1600"/>
              <a:t>3 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45</a:t>
            </a:r>
            <a:r>
              <a:rPr lang="en"/>
              <a:t> and 75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45: 1, 3, 5, 9, 15, 45; 75: 1, 3, 5, 15, 25, 75 </a:t>
            </a:r>
            <a:r>
              <a:rPr i="1" lang="en" sz="1600"/>
              <a:t>GCF: </a:t>
            </a:r>
            <a:r>
              <a:rPr b="1" i="1" lang="en" sz="1600"/>
              <a:t>15 </a:t>
            </a:r>
            <a:endParaRPr b="1"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14 and 42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14 x 3 = 42, so 14 is a factor of 42. The GCF is </a:t>
            </a:r>
            <a:r>
              <a:rPr b="1" i="1" lang="en" sz="1600"/>
              <a:t>14</a:t>
            </a:r>
            <a:endParaRPr b="1" i="1" sz="1600"/>
          </a:p>
        </p:txBody>
      </p:sp>
      <p:pic>
        <p:nvPicPr>
          <p:cNvPr descr="Cartoon Cheer GIF - Cartoon Cheer - Discover &amp; Share GIFs"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300" y="24660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Kate’s puzzle time!!! Can you solve them? </a:t>
            </a: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b="4551" l="2828" r="4139" t="5138"/>
          <a:stretch/>
        </p:blipFill>
        <p:spPr>
          <a:xfrm>
            <a:off x="645575" y="1640425"/>
            <a:ext cx="3376100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4">
            <a:alphaModFix/>
          </a:blip>
          <a:srcRect b="5545" l="2327" r="7477" t="11817"/>
          <a:stretch/>
        </p:blipFill>
        <p:spPr>
          <a:xfrm>
            <a:off x="4974175" y="1803025"/>
            <a:ext cx="3273275" cy="19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/>
        </p:nvSpPr>
        <p:spPr>
          <a:xfrm>
            <a:off x="604725" y="1892275"/>
            <a:ext cx="31686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Puzzle 1: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4719525" y="1892275"/>
            <a:ext cx="31686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Puzzle 2: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Reader Exposed!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call the original number you thought of X (this is called a variable)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First, we subtracted 2. 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We now have X - 2.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Then, we multiplied by 3.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This gives us 3 (X - 2), which is 3X - 6 thanks to the distributive property.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Now, we add 12.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3</a:t>
            </a:r>
            <a:r>
              <a:rPr i="1" lang="en" sz="1600"/>
              <a:t>X - 6 + 12 = 3X + 6.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Review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Grey is stringing a necklace which will contain 48 beads when finished. She would like to create a pattern that she can then repeat until the bracelet is finished. How many beads long can her pattern be? (The pattern must be at least 2 beads, and must repeat at least once).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Figure out what the question is asking - We need to find all the factors of 48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Find all the factors of 48: 1, 2, 4, 6, 8, 12, 24, 48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Find the answer - We know the pattern must be at least 2 beads long, and must repeat at least once. This means it can not be 1 or 48 beads long. Her pattern can thus be 2, 4, 6, 8, 12, or 24 beads long.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Reader Exposed Even More!</a:t>
            </a:r>
            <a:endParaRPr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Then, we divided by 3.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If we divide 3X by 3, we get 3. 6 ÷ 3 = 2. We now have X + 2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We then added 5.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That gives us X + 2 + 5 = X + 7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Finally, we removed the original number.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X + 7 - X leaves us with 7.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And there you have it! The mind reader has been exposed.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Review Continued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Explain why Grey can not make a repeating pattern necklace if it will have 47 beads total.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47 is a prime number, and has no factors besides 1 and 47. Thus, Grey can not evenly divide t into sections.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 Up - AT A TEE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3685625"/>
            <a:ext cx="8520600" cy="1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The maximum of any digit is 9, so A must be 9 in order to get a 3 digit sum. Furthermore, T must be a 1 because the maximum possible value of a 2 digit and a 1 digit number is 108. We then get 91 + 9 = 100, so E = 0.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311700" y="1205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 the following expression, each letter represents one different digit. What are their values?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  A  T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+      A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  E  E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6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024" y="1773625"/>
            <a:ext cx="1438225" cy="186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6"/>
          <p:cNvCxnSpPr/>
          <p:nvPr/>
        </p:nvCxnSpPr>
        <p:spPr>
          <a:xfrm>
            <a:off x="4037550" y="3116600"/>
            <a:ext cx="11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 Review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factor?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you name the factors of the following numbers: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8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1, 2, 4, 8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12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1, 2, 3, 4, 6, 12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18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600"/>
              <a:t>1, 2, 3, 6, 9, 18</a:t>
            </a:r>
            <a:endParaRPr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GCF - Greatest Common Factor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GCF, or the Greatest Common Factor, is the largest factor that two numbers have in common.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example, let’s list out the factors of 12 and 18.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12: 1, 2, 3, 4, 6, 12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18: 1, 2, 3, 6, 9, 18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largest number that is in both of these lists is 6.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6 is the greatest common factor.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GCF Examples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do some examples: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The number 24 has factors 1, 2, 3, 4, 6, 8, 12, 24.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number 36 has factors 1, 2, 3, 4, 6, 9, 12, 18, 36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their Greatest Common Factor?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12</a:t>
            </a:r>
            <a:endParaRPr i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The factors of 25 are 1, 5, 25. The factors of 65 are 1, 5, 13, 65. What is their Greatest Common Factor?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600"/>
              <a:t>5</a:t>
            </a:r>
            <a:endParaRPr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GCF- Do it yourself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the GCF of the following numbers: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12 and 15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12: 1, 2, 3, 4, 6, 12; 15: 1, 3, 5, 15. The GCF is 3.</a:t>
            </a:r>
            <a:endParaRPr i="1" sz="15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40 and 50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/>
              <a:t>40: 1, 2, 4, 5, 8, 10, 20, 40; 50: 1, 2, 5, 10, 25, 50. The GCF is 10</a:t>
            </a:r>
            <a:endParaRPr i="1" sz="15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42 and 63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500"/>
              <a:t>42: 1, 2, 3, 6, 7, 14, 21, 42; 63: 1, 3, 7, 9, 21, 63. The GCF is 21</a:t>
            </a:r>
            <a:endParaRPr i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GCF Practice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the GCF of the two numbers listed, then type your answer into the chat: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15 and 25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15 has factors 1, 3, 5, and 15. 25 has 1, 5, and 25. 5 is the GCF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24 and 36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24 has 1, 2, 3, 4, 6, 8, 12, and 24. 36 has 1, 2, 3, 4, 6, 9, 12, 18, and 36. 12 is the GCF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16 and 27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16 has 1, 2, 4, 8, 16. 27 has 1, 3, 9, 27. The GCF is 1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-</a:t>
            </a:r>
            <a:r>
              <a:rPr i="1" lang="en" sz="1600"/>
              <a:t>When two numbers have 1 as their GCF, they are called </a:t>
            </a:r>
            <a:r>
              <a:rPr b="1" i="1" lang="en" sz="1600"/>
              <a:t>relatively prime</a:t>
            </a:r>
            <a:endParaRPr b="1"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